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3" r:id="rId9"/>
    <p:sldId id="264" r:id="rId10"/>
    <p:sldId id="265" r:id="rId11"/>
    <p:sldId id="266" r:id="rId12"/>
    <p:sldId id="270" r:id="rId13"/>
    <p:sldId id="271" r:id="rId14"/>
    <p:sldId id="272" r:id="rId15"/>
    <p:sldId id="273" r:id="rId16"/>
    <p:sldId id="274" r:id="rId17"/>
    <p:sldId id="275" r:id="rId18"/>
    <p:sldId id="308" r:id="rId19"/>
    <p:sldId id="309" r:id="rId20"/>
    <p:sldId id="310" r:id="rId21"/>
    <p:sldId id="276" r:id="rId22"/>
    <p:sldId id="277" r:id="rId23"/>
    <p:sldId id="278" r:id="rId24"/>
    <p:sldId id="280" r:id="rId25"/>
    <p:sldId id="286" r:id="rId26"/>
    <p:sldId id="287" r:id="rId27"/>
    <p:sldId id="288" r:id="rId28"/>
    <p:sldId id="289" r:id="rId29"/>
    <p:sldId id="290" r:id="rId30"/>
    <p:sldId id="295" r:id="rId31"/>
    <p:sldId id="296" r:id="rId32"/>
    <p:sldId id="311" r:id="rId33"/>
    <p:sldId id="312" r:id="rId34"/>
    <p:sldId id="283" r:id="rId35"/>
    <p:sldId id="297" r:id="rId36"/>
    <p:sldId id="298" r:id="rId37"/>
    <p:sldId id="299" r:id="rId38"/>
    <p:sldId id="300" r:id="rId39"/>
    <p:sldId id="301" r:id="rId40"/>
    <p:sldId id="302" r:id="rId41"/>
    <p:sldId id="303" r:id="rId42"/>
    <p:sldId id="304" r:id="rId43"/>
    <p:sldId id="305" r:id="rId44"/>
    <p:sldId id="306" r:id="rId45"/>
    <p:sldId id="307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gif>
</file>

<file path=ppt/media/image19.gif>
</file>

<file path=ppt/media/image2.png>
</file>

<file path=ppt/media/image20.jpg>
</file>

<file path=ppt/media/image21.gif>
</file>

<file path=ppt/media/image22.jpg>
</file>

<file path=ppt/media/image23.png>
</file>

<file path=ppt/media/image24.png>
</file>

<file path=ppt/media/image25.jpg>
</file>

<file path=ppt/media/image26.jpg>
</file>

<file path=ppt/media/image27.jpg>
</file>

<file path=ppt/media/image28.gif>
</file>

<file path=ppt/media/image29.gif>
</file>

<file path=ppt/media/image3.png>
</file>

<file path=ppt/media/image30.gif>
</file>

<file path=ppt/media/image31.gif>
</file>

<file path=ppt/media/image32.jpeg>
</file>

<file path=ppt/media/image33.jpeg>
</file>

<file path=ppt/media/image34.gif>
</file>

<file path=ppt/media/image35.gif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gif>
</file>

<file path=ppt/media/image5.png>
</file>

<file path=ppt/media/image6.jpg>
</file>

<file path=ppt/media/image7.png>
</file>

<file path=ppt/media/image8.jp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3598602" y="2537139"/>
            <a:ext cx="4994796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000" b="1" cap="none" spc="0" dirty="0" smtClean="0">
                <a:ln w="127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INTELIGENCIA</a:t>
            </a:r>
          </a:p>
          <a:p>
            <a:pPr algn="ctr"/>
            <a:r>
              <a:rPr lang="es-ES" sz="4000" b="1" cap="none" spc="0" dirty="0" smtClean="0">
                <a:ln w="127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ARTIFICIAL</a:t>
            </a:r>
            <a:endParaRPr lang="es-ES" sz="4000" b="1" cap="none" spc="0" dirty="0">
              <a:ln w="12700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1192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85" y="979714"/>
            <a:ext cx="11430001" cy="489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9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Marcador de texto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141" y="282510"/>
            <a:ext cx="8688532" cy="629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10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690" y="441910"/>
            <a:ext cx="7876309" cy="592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4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29" y="1063971"/>
            <a:ext cx="11290123" cy="4696691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88029" y="436419"/>
            <a:ext cx="16289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Y" sz="3200" dirty="0" smtClean="0"/>
              <a:t>BAIXOS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33409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455" y="192232"/>
            <a:ext cx="8624887" cy="641142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228600" y="665018"/>
            <a:ext cx="14141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Y" sz="3200" dirty="0" smtClean="0"/>
              <a:t>ALTOS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6906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90" y="145474"/>
            <a:ext cx="8620514" cy="655760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822704" y="5424054"/>
            <a:ext cx="3217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Y" sz="2400" dirty="0" smtClean="0"/>
              <a:t>Edward </a:t>
            </a:r>
            <a:r>
              <a:rPr lang="es-PY" sz="2400" dirty="0" err="1" smtClean="0"/>
              <a:t>Feigenbaun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45533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993" y="150667"/>
            <a:ext cx="8827263" cy="656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302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825" y="344285"/>
            <a:ext cx="9684327" cy="590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752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084" y="353301"/>
            <a:ext cx="8199831" cy="615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3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254" y="90153"/>
            <a:ext cx="7994873" cy="669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75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2"/>
          <p:cNvSpPr>
            <a:spLocks noGrp="1"/>
          </p:cNvSpPr>
          <p:nvPr>
            <p:ph idx="1"/>
          </p:nvPr>
        </p:nvSpPr>
        <p:spPr>
          <a:xfrm>
            <a:off x="2442715" y="1408974"/>
            <a:ext cx="8946541" cy="4195481"/>
          </a:xfrm>
        </p:spPr>
        <p:txBody>
          <a:bodyPr/>
          <a:lstStyle/>
          <a:p>
            <a:pPr marL="36900" indent="0" algn="ctr">
              <a:buNone/>
            </a:pPr>
            <a:endParaRPr lang="es-PY" dirty="0" smtClean="0"/>
          </a:p>
          <a:p>
            <a:pPr algn="r"/>
            <a:endParaRPr lang="es-PY" dirty="0" smtClean="0"/>
          </a:p>
          <a:p>
            <a:pPr algn="r"/>
            <a:endParaRPr lang="es-PY" dirty="0"/>
          </a:p>
          <a:p>
            <a:pPr algn="r"/>
            <a:r>
              <a:rPr lang="es-PY" dirty="0" err="1" smtClean="0"/>
              <a:t>Trabalho</a:t>
            </a:r>
            <a:r>
              <a:rPr lang="es-PY" dirty="0" smtClean="0"/>
              <a:t> realizado pelos </a:t>
            </a:r>
            <a:r>
              <a:rPr lang="es-PY" dirty="0" err="1" smtClean="0"/>
              <a:t>alunos</a:t>
            </a:r>
            <a:r>
              <a:rPr lang="es-PY" dirty="0" smtClean="0"/>
              <a:t>: Fernando Augusto,</a:t>
            </a:r>
            <a:br>
              <a:rPr lang="es-PY" dirty="0" smtClean="0"/>
            </a:br>
            <a:r>
              <a:rPr lang="es-PY" dirty="0" smtClean="0"/>
              <a:t>Sara B. Cabral, Sarah B. </a:t>
            </a:r>
            <a:r>
              <a:rPr lang="es-PY" dirty="0" err="1" smtClean="0"/>
              <a:t>Araújo</a:t>
            </a:r>
            <a:r>
              <a:rPr lang="es-PY" dirty="0" smtClean="0"/>
              <a:t> e </a:t>
            </a:r>
            <a:r>
              <a:rPr lang="es-PY" dirty="0" err="1" smtClean="0"/>
              <a:t>Thainara</a:t>
            </a:r>
            <a:r>
              <a:rPr lang="es-PY" dirty="0" smtClean="0"/>
              <a:t> </a:t>
            </a:r>
            <a:r>
              <a:rPr lang="es-PY" dirty="0" err="1" smtClean="0"/>
              <a:t>Orneles</a:t>
            </a:r>
            <a:endParaRPr lang="es-PY" dirty="0" smtClean="0"/>
          </a:p>
          <a:p>
            <a:pPr algn="r"/>
            <a:r>
              <a:rPr lang="es-PY" dirty="0" err="1" smtClean="0"/>
              <a:t>Professor</a:t>
            </a:r>
            <a:r>
              <a:rPr lang="es-PY" dirty="0" smtClean="0"/>
              <a:t>: </a:t>
            </a:r>
            <a:r>
              <a:rPr lang="es-PY" dirty="0" err="1" smtClean="0"/>
              <a:t>Robson</a:t>
            </a:r>
            <a:r>
              <a:rPr lang="es-PY" dirty="0" smtClean="0"/>
              <a:t> </a:t>
            </a:r>
            <a:r>
              <a:rPr lang="es-PY" dirty="0" err="1" smtClean="0"/>
              <a:t>Soares</a:t>
            </a:r>
            <a:endParaRPr lang="es-PY" dirty="0" smtClean="0"/>
          </a:p>
          <a:p>
            <a:pPr algn="r"/>
            <a:r>
              <a:rPr lang="es-PY" dirty="0" smtClean="0"/>
              <a:t>Disciplina:  </a:t>
            </a:r>
            <a:endParaRPr lang="pt-BR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12" y="14832"/>
            <a:ext cx="10058400" cy="173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95818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166" y="143965"/>
            <a:ext cx="7456867" cy="656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179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733" y="289657"/>
            <a:ext cx="8215667" cy="6173487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0813" y="461501"/>
            <a:ext cx="3736920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Y" sz="3200" dirty="0" err="1" smtClean="0"/>
              <a:t>Fazendo</a:t>
            </a:r>
            <a:r>
              <a:rPr lang="es-PY" sz="3200" dirty="0" smtClean="0"/>
              <a:t> </a:t>
            </a:r>
            <a:r>
              <a:rPr lang="es-PY" sz="3200" dirty="0" err="1" smtClean="0"/>
              <a:t>História</a:t>
            </a:r>
            <a:endParaRPr lang="es-PY" sz="3200" dirty="0" smtClean="0"/>
          </a:p>
          <a:p>
            <a:endParaRPr lang="es-PY" sz="3200" dirty="0"/>
          </a:p>
          <a:p>
            <a:endParaRPr lang="es-PY" sz="3200" dirty="0" smtClean="0"/>
          </a:p>
          <a:p>
            <a:endParaRPr lang="es-PY" sz="3200" dirty="0" smtClean="0"/>
          </a:p>
          <a:p>
            <a:endParaRPr lang="es-PY" sz="3200" dirty="0"/>
          </a:p>
          <a:p>
            <a:endParaRPr lang="es-PY" sz="3200" dirty="0"/>
          </a:p>
          <a:p>
            <a:endParaRPr lang="es-PY" sz="3200" dirty="0" smtClean="0"/>
          </a:p>
          <a:p>
            <a:endParaRPr lang="es-PY" sz="3200" dirty="0"/>
          </a:p>
          <a:p>
            <a:endParaRPr lang="es-PY" sz="3200" dirty="0" smtClean="0"/>
          </a:p>
          <a:p>
            <a:endParaRPr lang="es-PY" sz="3200" dirty="0" smtClean="0"/>
          </a:p>
          <a:p>
            <a:endParaRPr lang="es-PY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PY" sz="3200" dirty="0" smtClean="0"/>
              <a:t>Deep Blue 1997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482502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4068" y="909918"/>
            <a:ext cx="9404723" cy="1400530"/>
          </a:xfrm>
        </p:spPr>
        <p:txBody>
          <a:bodyPr/>
          <a:lstStyle/>
          <a:p>
            <a:r>
              <a:rPr lang="es-PY" dirty="0" err="1" smtClean="0"/>
              <a:t>BigDog</a:t>
            </a:r>
            <a:r>
              <a:rPr lang="es-PY" dirty="0" smtClean="0"/>
              <a:t> 2005</a:t>
            </a:r>
            <a:endParaRPr lang="pt-BR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68" y="1922301"/>
            <a:ext cx="5712660" cy="3841498"/>
          </a:xfrm>
        </p:spPr>
      </p:pic>
      <p:pic>
        <p:nvPicPr>
          <p:cNvPr id="6" name="Marcador de contenido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982" y="1927435"/>
            <a:ext cx="5999018" cy="3836364"/>
          </a:xfrm>
        </p:spPr>
      </p:pic>
    </p:spTree>
    <p:extLst>
      <p:ext uri="{BB962C8B-B14F-4D97-AF65-F5344CB8AC3E}">
        <p14:creationId xmlns:p14="http://schemas.microsoft.com/office/powerpoint/2010/main" val="364023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828" y="1057504"/>
            <a:ext cx="10262556" cy="5652864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415636" y="288063"/>
            <a:ext cx="32864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Y" sz="4400" dirty="0" smtClean="0"/>
              <a:t>Era Google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57467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8" y="166254"/>
            <a:ext cx="9725893" cy="651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231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6255" y="145473"/>
            <a:ext cx="8825658" cy="1773382"/>
          </a:xfrm>
        </p:spPr>
        <p:txBody>
          <a:bodyPr/>
          <a:lstStyle/>
          <a:p>
            <a:r>
              <a:rPr lang="es-PY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É IA?</a:t>
            </a:r>
            <a:endParaRPr lang="pt-BR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102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604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john mccarthy artificial intelligen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957" y="207820"/>
            <a:ext cx="9220200" cy="648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2038" y="424186"/>
            <a:ext cx="9404723" cy="1400530"/>
          </a:xfrm>
        </p:spPr>
        <p:txBody>
          <a:bodyPr/>
          <a:lstStyle/>
          <a:p>
            <a:r>
              <a:rPr lang="es-PY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John McCarthy</a:t>
            </a:r>
            <a:endParaRPr lang="pt-BR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3199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1667" y="90152"/>
            <a:ext cx="11762509" cy="927279"/>
          </a:xfrm>
        </p:spPr>
        <p:txBody>
          <a:bodyPr/>
          <a:lstStyle/>
          <a:p>
            <a:pPr algn="ctr"/>
            <a:r>
              <a:rPr lang="es-PY" sz="4000" dirty="0" smtClean="0"/>
              <a:t>Os computadores </a:t>
            </a:r>
            <a:r>
              <a:rPr lang="es-PY" sz="4000" dirty="0" err="1" smtClean="0"/>
              <a:t>precisam</a:t>
            </a:r>
            <a:r>
              <a:rPr lang="es-PY" sz="4000" dirty="0" smtClean="0"/>
              <a:t> de tres </a:t>
            </a:r>
            <a:r>
              <a:rPr lang="es-PY" sz="4000" dirty="0" err="1" smtClean="0"/>
              <a:t>coisas</a:t>
            </a:r>
            <a:r>
              <a:rPr lang="es-PY" sz="4000" dirty="0" smtClean="0"/>
              <a:t> para </a:t>
            </a:r>
            <a:r>
              <a:rPr lang="es-PY" sz="4000" dirty="0" err="1" smtClean="0"/>
              <a:t>evoluir</a:t>
            </a:r>
            <a:r>
              <a:rPr lang="es-PY" sz="4000" dirty="0" smtClean="0"/>
              <a:t>, da </a:t>
            </a:r>
            <a:r>
              <a:rPr lang="es-PY" sz="4000" dirty="0" err="1" smtClean="0"/>
              <a:t>computaçao</a:t>
            </a:r>
            <a:r>
              <a:rPr lang="es-PY" sz="4000" dirty="0" smtClean="0"/>
              <a:t> simples para IA</a:t>
            </a:r>
            <a:endParaRPr lang="pt-BR" sz="40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373476" y="2863409"/>
            <a:ext cx="10389033" cy="4195481"/>
          </a:xfrm>
        </p:spPr>
        <p:txBody>
          <a:bodyPr>
            <a:normAutofit/>
          </a:bodyPr>
          <a:lstStyle/>
          <a:p>
            <a:r>
              <a:rPr lang="es-PY" sz="2400" dirty="0" err="1" smtClean="0"/>
              <a:t>Bons</a:t>
            </a:r>
            <a:r>
              <a:rPr lang="es-PY" sz="2400" dirty="0" smtClean="0"/>
              <a:t> modelos de dados.</a:t>
            </a:r>
          </a:p>
          <a:p>
            <a:endParaRPr lang="es-PY" sz="2400" dirty="0"/>
          </a:p>
          <a:p>
            <a:r>
              <a:rPr lang="es-PY" sz="2400" dirty="0" err="1" smtClean="0"/>
              <a:t>Acesso</a:t>
            </a:r>
            <a:r>
              <a:rPr lang="es-PY" sz="2400" dirty="0" smtClean="0"/>
              <a:t> a grande </a:t>
            </a:r>
            <a:r>
              <a:rPr lang="es-PY" sz="2400" dirty="0" err="1" smtClean="0"/>
              <a:t>quantidade</a:t>
            </a:r>
            <a:r>
              <a:rPr lang="es-PY" sz="2400" dirty="0" smtClean="0"/>
              <a:t> de dados nao procesados.</a:t>
            </a:r>
          </a:p>
          <a:p>
            <a:endParaRPr lang="es-PY" sz="2400" dirty="0"/>
          </a:p>
          <a:p>
            <a:r>
              <a:rPr lang="es-PY" sz="2400" dirty="0" err="1" smtClean="0"/>
              <a:t>Computaçao</a:t>
            </a:r>
            <a:r>
              <a:rPr lang="es-PY" sz="2400" dirty="0" smtClean="0"/>
              <a:t> de grande potencia </a:t>
            </a:r>
            <a:r>
              <a:rPr lang="es-PY" sz="2400" dirty="0" err="1" smtClean="0"/>
              <a:t>com</a:t>
            </a:r>
            <a:r>
              <a:rPr lang="es-PY" sz="2400" dirty="0" smtClean="0"/>
              <a:t> </a:t>
            </a:r>
            <a:r>
              <a:rPr lang="es-PY" sz="2400" dirty="0" err="1" smtClean="0"/>
              <a:t>custos</a:t>
            </a:r>
            <a:r>
              <a:rPr lang="es-PY" sz="2400" dirty="0" smtClean="0"/>
              <a:t> </a:t>
            </a:r>
            <a:r>
              <a:rPr lang="es-PY" sz="2400" dirty="0" err="1" smtClean="0"/>
              <a:t>acessivel</a:t>
            </a:r>
            <a:r>
              <a:rPr lang="es-PY" sz="2400" dirty="0" smtClean="0"/>
              <a:t> 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230948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 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020" y="394855"/>
            <a:ext cx="9164782" cy="594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0251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037" y="2233608"/>
            <a:ext cx="12004963" cy="2738252"/>
          </a:xfrm>
        </p:spPr>
        <p:txBody>
          <a:bodyPr/>
          <a:lstStyle/>
          <a:p>
            <a:pPr algn="ctr"/>
            <a:r>
              <a:rPr lang="es-PY" dirty="0" err="1" smtClean="0"/>
              <a:t>Vantagens</a:t>
            </a:r>
            <a:r>
              <a:rPr lang="es-PY" dirty="0" smtClean="0"/>
              <a:t> e </a:t>
            </a:r>
            <a:r>
              <a:rPr lang="es-PY" dirty="0" err="1" smtClean="0"/>
              <a:t>Desvantaens</a:t>
            </a:r>
            <a:r>
              <a:rPr lang="es-PY" dirty="0" smtClean="0"/>
              <a:t> da Inteligencia Artificial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653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2222" y="147034"/>
            <a:ext cx="8825659" cy="1981200"/>
          </a:xfrm>
        </p:spPr>
        <p:txBody>
          <a:bodyPr/>
          <a:lstStyle/>
          <a:p>
            <a:r>
              <a:rPr lang="es-PY" dirty="0" smtClean="0"/>
              <a:t>HISTÓRIA</a:t>
            </a:r>
            <a:endParaRPr lang="pt-BR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half" idx="2"/>
          </p:nvPr>
        </p:nvSpPr>
        <p:spPr>
          <a:xfrm>
            <a:off x="1508245" y="2597727"/>
            <a:ext cx="8825659" cy="23622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Y" sz="2000" dirty="0" smtClean="0"/>
              <a:t>OS PRIMEIROS PASSOS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Y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Y" sz="2000" dirty="0" smtClean="0"/>
              <a:t>ALTOS E BAIXOS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Y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Y" sz="2000" dirty="0" smtClean="0"/>
              <a:t>FAZENDO HISTÓRIA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Y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Y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Y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73393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 smtClean="0"/>
              <a:t>VANTAGENS</a:t>
            </a:r>
            <a:endParaRPr lang="pt-B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142403" y="1853248"/>
            <a:ext cx="8946541" cy="4195481"/>
          </a:xfrm>
        </p:spPr>
        <p:txBody>
          <a:bodyPr/>
          <a:lstStyle/>
          <a:p>
            <a:r>
              <a:rPr lang="es-PY" dirty="0" err="1" smtClean="0"/>
              <a:t>Reduçao</a:t>
            </a:r>
            <a:r>
              <a:rPr lang="es-PY" dirty="0" smtClean="0"/>
              <a:t> de erros:</a:t>
            </a:r>
          </a:p>
          <a:p>
            <a:endParaRPr lang="es-PY" dirty="0"/>
          </a:p>
          <a:p>
            <a:r>
              <a:rPr lang="es-PY" dirty="0" err="1" smtClean="0"/>
              <a:t>Exploraçao</a:t>
            </a:r>
            <a:r>
              <a:rPr lang="es-PY" dirty="0"/>
              <a:t>:</a:t>
            </a:r>
            <a:endParaRPr lang="es-PY" dirty="0" smtClean="0"/>
          </a:p>
          <a:p>
            <a:endParaRPr lang="es-PY" dirty="0"/>
          </a:p>
          <a:p>
            <a:r>
              <a:rPr lang="es-PY" dirty="0" err="1" smtClean="0"/>
              <a:t>Aplicaçoes</a:t>
            </a:r>
            <a:r>
              <a:rPr lang="es-PY" dirty="0" smtClean="0"/>
              <a:t> </a:t>
            </a:r>
            <a:r>
              <a:rPr lang="es-PY" dirty="0" err="1" smtClean="0"/>
              <a:t>diárias</a:t>
            </a:r>
            <a:r>
              <a:rPr lang="es-PY" dirty="0" smtClean="0"/>
              <a:t>:</a:t>
            </a:r>
          </a:p>
          <a:p>
            <a:endParaRPr lang="es-PY" dirty="0"/>
          </a:p>
          <a:p>
            <a:r>
              <a:rPr lang="es-PY" dirty="0" err="1" smtClean="0"/>
              <a:t>Sem</a:t>
            </a:r>
            <a:r>
              <a:rPr lang="es-PY" dirty="0" smtClean="0"/>
              <a:t> pausas:</a:t>
            </a:r>
            <a:endParaRPr lang="pt-BR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814" y="4322618"/>
            <a:ext cx="4599543" cy="235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203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 smtClean="0"/>
              <a:t>DESVANTAGENS</a:t>
            </a:r>
            <a:endParaRPr lang="pt-B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391785" y="1853248"/>
            <a:ext cx="8946541" cy="4195481"/>
          </a:xfrm>
        </p:spPr>
        <p:txBody>
          <a:bodyPr/>
          <a:lstStyle/>
          <a:p>
            <a:r>
              <a:rPr lang="es-PY" dirty="0" smtClean="0"/>
              <a:t>Alto </a:t>
            </a:r>
            <a:r>
              <a:rPr lang="es-PY" dirty="0" err="1" smtClean="0"/>
              <a:t>custo</a:t>
            </a:r>
            <a:r>
              <a:rPr lang="es-PY" dirty="0" smtClean="0"/>
              <a:t>:</a:t>
            </a:r>
          </a:p>
          <a:p>
            <a:endParaRPr lang="es-PY" dirty="0" smtClean="0"/>
          </a:p>
          <a:p>
            <a:endParaRPr lang="es-PY" dirty="0"/>
          </a:p>
          <a:p>
            <a:r>
              <a:rPr lang="es-PY" dirty="0" smtClean="0"/>
              <a:t>Falta de </a:t>
            </a:r>
            <a:r>
              <a:rPr lang="es-PY" dirty="0" err="1" smtClean="0"/>
              <a:t>criatividade</a:t>
            </a:r>
            <a:r>
              <a:rPr lang="es-PY" dirty="0" smtClean="0"/>
              <a:t>:</a:t>
            </a:r>
          </a:p>
          <a:p>
            <a:endParaRPr lang="es-PY" dirty="0" smtClean="0"/>
          </a:p>
          <a:p>
            <a:endParaRPr lang="es-PY" dirty="0"/>
          </a:p>
          <a:p>
            <a:r>
              <a:rPr lang="es-PY" dirty="0" smtClean="0"/>
              <a:t>Causa o desempego:</a:t>
            </a:r>
            <a:endParaRPr lang="pt-BR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9147" y="3703688"/>
            <a:ext cx="3235036" cy="290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82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s-PY" dirty="0" err="1" smtClean="0"/>
              <a:t>Principais</a:t>
            </a:r>
            <a:r>
              <a:rPr lang="es-PY" dirty="0" smtClean="0"/>
              <a:t> </a:t>
            </a:r>
            <a:r>
              <a:rPr lang="es-PY" dirty="0" err="1" smtClean="0"/>
              <a:t>abordagens</a:t>
            </a:r>
            <a:endParaRPr lang="pt-B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850287" y="2117312"/>
            <a:ext cx="8946541" cy="4195481"/>
          </a:xfrm>
        </p:spPr>
        <p:txBody>
          <a:bodyPr>
            <a:normAutofit lnSpcReduction="10000"/>
          </a:bodyPr>
          <a:lstStyle/>
          <a:p>
            <a:pPr lvl="0">
              <a:buClr>
                <a:srgbClr val="EF2929"/>
              </a:buClr>
              <a:buSzPct val="45000"/>
              <a:buFont typeface="StarSymbol"/>
              <a:buChar char="●"/>
            </a:pPr>
            <a:r>
              <a:rPr lang="pt-BR" sz="2400" dirty="0">
                <a:cs typeface="Tahoma" pitchFamily="2"/>
              </a:rPr>
              <a:t>IA simbólica:</a:t>
            </a:r>
          </a:p>
          <a:p>
            <a:pPr lvl="0">
              <a:buClr>
                <a:srgbClr val="EF2929"/>
              </a:buClr>
              <a:buSzPct val="45000"/>
              <a:buFont typeface="StarSymbol"/>
              <a:buChar char="●"/>
            </a:pPr>
            <a:endParaRPr lang="pt-BR" sz="2400" dirty="0" smtClean="0">
              <a:cs typeface="Tahoma" pitchFamily="2"/>
            </a:endParaRPr>
          </a:p>
          <a:p>
            <a:pPr lvl="0">
              <a:buClr>
                <a:srgbClr val="EF2929"/>
              </a:buClr>
              <a:buSzPct val="45000"/>
              <a:buFont typeface="StarSymbol"/>
              <a:buChar char="●"/>
            </a:pPr>
            <a:r>
              <a:rPr lang="pt-BR" sz="2400" dirty="0" smtClean="0">
                <a:cs typeface="Tahoma" pitchFamily="2"/>
              </a:rPr>
              <a:t>IA conexionista:</a:t>
            </a:r>
          </a:p>
          <a:p>
            <a:pPr lvl="0">
              <a:buClr>
                <a:srgbClr val="EF2929"/>
              </a:buClr>
              <a:buSzPct val="45000"/>
              <a:buFont typeface="StarSymbol"/>
              <a:buChar char="●"/>
            </a:pPr>
            <a:endParaRPr lang="pt-BR" sz="2400" dirty="0" smtClean="0">
              <a:cs typeface="Tahoma" pitchFamily="2"/>
            </a:endParaRPr>
          </a:p>
          <a:p>
            <a:pPr lvl="0">
              <a:buClr>
                <a:srgbClr val="EF2929"/>
              </a:buClr>
              <a:buSzPct val="45000"/>
              <a:buFont typeface="StarSymbol"/>
              <a:buChar char="●"/>
            </a:pPr>
            <a:r>
              <a:rPr lang="pt-BR" sz="2400" dirty="0" err="1" smtClean="0">
                <a:cs typeface="Tahoma" pitchFamily="2"/>
              </a:rPr>
              <a:t>Deep</a:t>
            </a:r>
            <a:r>
              <a:rPr lang="pt-BR" sz="2400" dirty="0" smtClean="0">
                <a:cs typeface="Tahoma" pitchFamily="2"/>
              </a:rPr>
              <a:t> </a:t>
            </a:r>
            <a:r>
              <a:rPr lang="pt-BR" sz="2400" dirty="0">
                <a:cs typeface="Tahoma" pitchFamily="2"/>
              </a:rPr>
              <a:t>Learning;</a:t>
            </a:r>
          </a:p>
          <a:p>
            <a:pPr lvl="0">
              <a:buClr>
                <a:srgbClr val="EF2929"/>
              </a:buClr>
              <a:buSzPct val="45000"/>
              <a:buFont typeface="StarSymbol"/>
              <a:buChar char="●"/>
            </a:pPr>
            <a:endParaRPr lang="pt-BR" sz="2400" dirty="0" smtClean="0">
              <a:cs typeface="Tahoma" pitchFamily="2"/>
            </a:endParaRPr>
          </a:p>
          <a:p>
            <a:pPr lvl="0">
              <a:buClr>
                <a:srgbClr val="EF2929"/>
              </a:buClr>
              <a:buSzPct val="45000"/>
              <a:buFont typeface="StarSymbol"/>
              <a:buChar char="●"/>
            </a:pPr>
            <a:r>
              <a:rPr lang="pt-BR" sz="2400" dirty="0" err="1" smtClean="0">
                <a:cs typeface="Tahoma" pitchFamily="2"/>
              </a:rPr>
              <a:t>Machine</a:t>
            </a:r>
            <a:r>
              <a:rPr lang="pt-BR" sz="2400" dirty="0" smtClean="0">
                <a:cs typeface="Tahoma" pitchFamily="2"/>
              </a:rPr>
              <a:t> </a:t>
            </a:r>
            <a:r>
              <a:rPr lang="pt-BR" sz="2400" dirty="0">
                <a:cs typeface="Tahoma" pitchFamily="2"/>
              </a:rPr>
              <a:t>Learning.</a:t>
            </a:r>
          </a:p>
          <a:p>
            <a:pPr lvl="0">
              <a:buClr>
                <a:srgbClr val="EF2929"/>
              </a:buClr>
              <a:buSzPct val="45000"/>
              <a:buFont typeface="StarSymbol"/>
              <a:buChar char="●"/>
            </a:pPr>
            <a:endParaRPr lang="es-PY" sz="2400" b="1" dirty="0" smtClean="0">
              <a:cs typeface="Tahoma" pitchFamily="2"/>
            </a:endParaRPr>
          </a:p>
          <a:p>
            <a:pPr lvl="0">
              <a:buClr>
                <a:srgbClr val="EF2929"/>
              </a:buClr>
              <a:buSzPct val="45000"/>
              <a:buFont typeface="StarSymbol"/>
              <a:buChar char="●"/>
            </a:pPr>
            <a:r>
              <a:rPr lang="es-PY" sz="2400" dirty="0" err="1" smtClean="0">
                <a:cs typeface="Tahoma" pitchFamily="2"/>
              </a:rPr>
              <a:t>Processamento</a:t>
            </a:r>
            <a:r>
              <a:rPr lang="es-PY" sz="2400" dirty="0" smtClean="0">
                <a:cs typeface="Tahoma" pitchFamily="2"/>
              </a:rPr>
              <a:t> de </a:t>
            </a:r>
            <a:r>
              <a:rPr lang="es-PY" sz="2400" dirty="0" err="1" smtClean="0">
                <a:cs typeface="Tahoma" pitchFamily="2"/>
              </a:rPr>
              <a:t>Linguagem</a:t>
            </a:r>
            <a:r>
              <a:rPr lang="es-PY" sz="2400" dirty="0" smtClean="0">
                <a:cs typeface="Tahoma" pitchFamily="2"/>
              </a:rPr>
              <a:t> Natural (PLN).</a:t>
            </a:r>
            <a:endParaRPr lang="pt-BR" sz="2400" dirty="0" smtClean="0">
              <a:cs typeface="Tahoma" pitchFamily="2"/>
            </a:endParaRPr>
          </a:p>
          <a:p>
            <a:pPr marL="400050" lvl="2" indent="0" hangingPunct="0">
              <a:spcBef>
                <a:spcPts val="0"/>
              </a:spcBef>
              <a:spcAft>
                <a:spcPts val="1414"/>
              </a:spcAft>
              <a:buClr>
                <a:srgbClr val="EF2929"/>
              </a:buClr>
              <a:buSzPct val="75000"/>
              <a:buNone/>
            </a:pPr>
            <a:endParaRPr lang="pt-BR" sz="2600" dirty="0">
              <a:latin typeface="Noto Sans Regular" pitchFamily="34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45111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Marcador de texto 2"/>
          <p:cNvSpPr txBox="1">
            <a:spLocks noGrp="1"/>
          </p:cNvSpPr>
          <p:nvPr>
            <p:ph idx="1"/>
          </p:nvPr>
        </p:nvSpPr>
        <p:spPr>
          <a:xfrm>
            <a:off x="1747256" y="1994915"/>
            <a:ext cx="8946541" cy="4195481"/>
          </a:xfrm>
        </p:spPr>
        <p:txBody>
          <a:bodyPr/>
          <a:lstStyle/>
          <a:p>
            <a:pPr lvl="0">
              <a:buClr>
                <a:srgbClr val="EF2929"/>
              </a:buClr>
              <a:buSzPct val="45000"/>
              <a:buFont typeface="StarSymbol"/>
              <a:buChar char="●"/>
            </a:pPr>
            <a:endParaRPr lang="pt-BR" dirty="0">
              <a:cs typeface="Tahoma" pitchFamily="2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lum bright="-50000"/>
            <a:alphaModFix/>
          </a:blip>
          <a:srcRect/>
          <a:stretch>
            <a:fillRect/>
          </a:stretch>
        </p:blipFill>
        <p:spPr>
          <a:xfrm>
            <a:off x="257577" y="1172148"/>
            <a:ext cx="11784169" cy="48353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996530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Deep lear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956" y="810492"/>
            <a:ext cx="11357553" cy="5241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180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08772" y="-1954599"/>
            <a:ext cx="10690681" cy="3384999"/>
          </a:xfrm>
        </p:spPr>
        <p:txBody>
          <a:bodyPr/>
          <a:lstStyle/>
          <a:p>
            <a:r>
              <a:rPr lang="es-PY" dirty="0" smtClean="0"/>
              <a:t>INTERNET DAS COISAS</a:t>
            </a:r>
            <a:endParaRPr lang="pt-BR" dirty="0"/>
          </a:p>
        </p:txBody>
      </p:sp>
      <p:pic>
        <p:nvPicPr>
          <p:cNvPr id="11266" name="Picture 2" descr="Resultado de imagem para INTERNET DAS COIS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588" y="1430400"/>
            <a:ext cx="8486149" cy="5427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324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 err="1" smtClean="0"/>
              <a:t>Cidades</a:t>
            </a:r>
            <a:r>
              <a:rPr lang="es-PY" dirty="0" smtClean="0"/>
              <a:t> </a:t>
            </a:r>
            <a:r>
              <a:rPr lang="es-PY" dirty="0" err="1" smtClean="0"/>
              <a:t>mais</a:t>
            </a:r>
            <a:r>
              <a:rPr lang="es-PY" dirty="0" smtClean="0"/>
              <a:t> inteligente</a:t>
            </a:r>
            <a:endParaRPr lang="pt-B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dirty="0"/>
          </a:p>
        </p:txBody>
      </p:sp>
      <p:pic>
        <p:nvPicPr>
          <p:cNvPr id="3074" name="Picture 2" descr="Resultado de imagem para Cidades inteligen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312" y="1373619"/>
            <a:ext cx="10027516" cy="52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135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 err="1" smtClean="0"/>
              <a:t>Limpeza</a:t>
            </a:r>
            <a:r>
              <a:rPr lang="es-PY" dirty="0" smtClean="0"/>
              <a:t> do </a:t>
            </a:r>
            <a:r>
              <a:rPr lang="es-PY" dirty="0" err="1" smtClean="0"/>
              <a:t>ar</a:t>
            </a:r>
            <a:r>
              <a:rPr lang="es-PY" dirty="0" smtClean="0"/>
              <a:t> e da </a:t>
            </a:r>
            <a:r>
              <a:rPr lang="es-PY" dirty="0" err="1" smtClean="0"/>
              <a:t>água</a:t>
            </a:r>
            <a:endParaRPr lang="pt-BR" dirty="0"/>
          </a:p>
        </p:txBody>
      </p:sp>
      <p:pic>
        <p:nvPicPr>
          <p:cNvPr id="10242" name="Picture 2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3248"/>
            <a:ext cx="12192000" cy="4122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241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 smtClean="0"/>
              <a:t>Agricultura </a:t>
            </a:r>
            <a:r>
              <a:rPr lang="es-PY" dirty="0" err="1" smtClean="0"/>
              <a:t>mais</a:t>
            </a:r>
            <a:r>
              <a:rPr lang="es-PY" dirty="0" smtClean="0"/>
              <a:t> eficiente</a:t>
            </a:r>
            <a:endParaRPr lang="pt-BR" dirty="0"/>
          </a:p>
        </p:txBody>
      </p:sp>
      <p:pic>
        <p:nvPicPr>
          <p:cNvPr id="9218" name="Picture 2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315" y="1152983"/>
            <a:ext cx="8418490" cy="5638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837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336807"/>
            <a:ext cx="9404723" cy="1400530"/>
          </a:xfrm>
        </p:spPr>
        <p:txBody>
          <a:bodyPr/>
          <a:lstStyle/>
          <a:p>
            <a:r>
              <a:rPr lang="es-PY" dirty="0" smtClean="0"/>
              <a:t>Menos desperdicio de comida</a:t>
            </a:r>
            <a:endParaRPr lang="pt-BR" dirty="0"/>
          </a:p>
        </p:txBody>
      </p:sp>
      <p:pic>
        <p:nvPicPr>
          <p:cNvPr id="8194" name="Picture 2" descr="Resultado de imagem para menos desperdÃ­cio de comida inteligencia artifici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8191" y="1045251"/>
            <a:ext cx="6555346" cy="5812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641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8825659" cy="1981200"/>
          </a:xfrm>
        </p:spPr>
        <p:txBody>
          <a:bodyPr/>
          <a:lstStyle/>
          <a:p>
            <a:r>
              <a:rPr lang="es-PY" dirty="0" smtClean="0"/>
              <a:t>Os </a:t>
            </a:r>
            <a:r>
              <a:rPr lang="es-PY" dirty="0" err="1" smtClean="0"/>
              <a:t>primeiros</a:t>
            </a:r>
            <a:r>
              <a:rPr lang="es-PY" dirty="0" smtClean="0"/>
              <a:t> </a:t>
            </a:r>
            <a:r>
              <a:rPr lang="es-PY" dirty="0" err="1" smtClean="0"/>
              <a:t>passos</a:t>
            </a:r>
            <a:r>
              <a:rPr lang="es-PY" dirty="0" smtClean="0"/>
              <a:t>:</a:t>
            </a:r>
            <a:endParaRPr lang="pt-BR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half" idx="2"/>
          </p:nvPr>
        </p:nvSpPr>
        <p:spPr>
          <a:xfrm>
            <a:off x="127841" y="1066800"/>
            <a:ext cx="8825659" cy="2362200"/>
          </a:xfrm>
        </p:spPr>
        <p:txBody>
          <a:bodyPr/>
          <a:lstStyle/>
          <a:p>
            <a:r>
              <a:rPr lang="es-PY" dirty="0" smtClean="0"/>
              <a:t>Desde </a:t>
            </a:r>
            <a:r>
              <a:rPr lang="es-PY" dirty="0" err="1" smtClean="0"/>
              <a:t>Metropolis</a:t>
            </a:r>
            <a:r>
              <a:rPr lang="es-PY" dirty="0" smtClean="0"/>
              <a:t>:</a:t>
            </a:r>
            <a:r>
              <a:rPr lang="es-PY" dirty="0" smtClean="0"/>
              <a:t/>
            </a:r>
            <a:br>
              <a:rPr lang="es-PY" dirty="0" smtClean="0"/>
            </a:br>
            <a:r>
              <a:rPr lang="es-PY" dirty="0"/>
              <a:t>F</a:t>
            </a:r>
            <a:r>
              <a:rPr lang="es-PY" dirty="0" smtClean="0"/>
              <a:t>ilme </a:t>
            </a:r>
            <a:r>
              <a:rPr lang="es-PY" dirty="0" smtClean="0"/>
              <a:t>mudo de 1927</a:t>
            </a:r>
            <a:endParaRPr lang="pt-BR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154" y="950253"/>
            <a:ext cx="6466296" cy="4957494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84004" y="5868040"/>
            <a:ext cx="1209016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s-PY" sz="2800" dirty="0" smtClean="0"/>
              <a:t>As </a:t>
            </a:r>
            <a:r>
              <a:rPr lang="es-PY" sz="2800" dirty="0" err="1" smtClean="0"/>
              <a:t>idéias</a:t>
            </a:r>
            <a:r>
              <a:rPr lang="es-PY" sz="2800" dirty="0" smtClean="0"/>
              <a:t> </a:t>
            </a:r>
            <a:r>
              <a:rPr lang="es-PY" sz="2800" dirty="0" smtClean="0"/>
              <a:t>relacionadas </a:t>
            </a:r>
            <a:r>
              <a:rPr lang="es-PY" sz="2800" dirty="0" err="1" smtClean="0"/>
              <a:t>com</a:t>
            </a:r>
            <a:r>
              <a:rPr lang="es-PY" sz="2800" dirty="0" smtClean="0"/>
              <a:t> </a:t>
            </a:r>
            <a:r>
              <a:rPr lang="es-PY" sz="2800" dirty="0" smtClean="0"/>
              <a:t>inteligencia </a:t>
            </a:r>
            <a:r>
              <a:rPr lang="es-PY" sz="2800" dirty="0" smtClean="0"/>
              <a:t>artificial sao de  </a:t>
            </a:r>
            <a:r>
              <a:rPr lang="es-PY" sz="2800" dirty="0" err="1" smtClean="0"/>
              <a:t>bem</a:t>
            </a:r>
            <a:r>
              <a:rPr lang="es-PY" sz="2800" dirty="0" smtClean="0"/>
              <a:t> </a:t>
            </a:r>
            <a:r>
              <a:rPr lang="es-PY" sz="2800" dirty="0" smtClean="0"/>
              <a:t>antes</a:t>
            </a:r>
            <a:br>
              <a:rPr lang="es-PY" sz="2800" dirty="0" smtClean="0"/>
            </a:br>
            <a:r>
              <a:rPr lang="es-PY" sz="2800" dirty="0" smtClean="0"/>
              <a:t>do </a:t>
            </a:r>
            <a:r>
              <a:rPr lang="es-PY" sz="2800" dirty="0" err="1" smtClean="0"/>
              <a:t>surgimento</a:t>
            </a:r>
            <a:r>
              <a:rPr lang="es-PY" sz="2800" dirty="0" smtClean="0"/>
              <a:t>  da tecnología que </a:t>
            </a:r>
            <a:r>
              <a:rPr lang="es-PY" sz="2800" dirty="0" err="1" smtClean="0"/>
              <a:t>tornou</a:t>
            </a:r>
            <a:r>
              <a:rPr lang="es-PY" sz="2800" dirty="0" smtClean="0"/>
              <a:t> </a:t>
            </a:r>
            <a:r>
              <a:rPr lang="es-PY" sz="2800" dirty="0" err="1" smtClean="0"/>
              <a:t>isso</a:t>
            </a:r>
            <a:r>
              <a:rPr lang="es-PY" sz="2800" dirty="0" smtClean="0"/>
              <a:t> </a:t>
            </a:r>
            <a:r>
              <a:rPr lang="es-PY" sz="2800" dirty="0" err="1" smtClean="0"/>
              <a:t>possivel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61784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 smtClean="0"/>
              <a:t>Conectando pacientes e médicos</a:t>
            </a:r>
            <a:endParaRPr lang="pt-B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170" name="Picture 2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8310" y="1249250"/>
            <a:ext cx="8132502" cy="542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593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 err="1" smtClean="0"/>
              <a:t>Combatendo</a:t>
            </a:r>
            <a:r>
              <a:rPr lang="es-PY" dirty="0" smtClean="0"/>
              <a:t> o </a:t>
            </a:r>
            <a:r>
              <a:rPr lang="es-PY" dirty="0" err="1" smtClean="0"/>
              <a:t>cancer</a:t>
            </a:r>
            <a:r>
              <a:rPr lang="es-PY" dirty="0" smtClean="0"/>
              <a:t> </a:t>
            </a:r>
            <a:r>
              <a:rPr lang="es-PY" dirty="0" smtClean="0"/>
              <a:t>de mama</a:t>
            </a:r>
            <a:endParaRPr lang="pt-B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146" name="Picture 2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5579" y="1324640"/>
            <a:ext cx="7824274" cy="5212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08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 err="1" smtClean="0"/>
              <a:t>Smatphone</a:t>
            </a:r>
            <a:r>
              <a:rPr lang="es-PY" dirty="0" smtClean="0"/>
              <a:t>/tv</a:t>
            </a:r>
            <a:endParaRPr lang="pt-B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122" name="Picture 2" descr="Resultado de imagem para smartphon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1341192"/>
            <a:ext cx="5954279" cy="3969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Resultado de imagem para televisao ultima geraÃ§a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6392" y="2052918"/>
            <a:ext cx="4537845" cy="4537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10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 smtClean="0"/>
              <a:t>Industrias</a:t>
            </a:r>
            <a:endParaRPr lang="pt-B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098" name="Picture 2" descr="Resultado de imagem para industria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9896"/>
            <a:ext cx="12192000" cy="4127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59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0084158" y="5306095"/>
            <a:ext cx="12698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Y" sz="7200" dirty="0" smtClean="0">
                <a:latin typeface="Aldhabi" panose="01000000000000000000" pitchFamily="2" charset="-78"/>
                <a:cs typeface="Aldhabi" panose="01000000000000000000" pitchFamily="2" charset="-78"/>
              </a:rPr>
              <a:t>FIM</a:t>
            </a:r>
            <a:r>
              <a:rPr lang="es-PY" dirty="0" smtClean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48725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404" y="3239968"/>
            <a:ext cx="6108074" cy="3440882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1369046" y="1603839"/>
            <a:ext cx="92352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Y" sz="4400" dirty="0" smtClean="0">
                <a:latin typeface="Aharoni" panose="02010803020104030203" pitchFamily="2" charset="-79"/>
                <a:cs typeface="Aharoni" panose="02010803020104030203" pitchFamily="2" charset="-79"/>
              </a:rPr>
              <a:t>QUEM GOSTOU BATE PALMA</a:t>
            </a:r>
          </a:p>
          <a:p>
            <a:pPr algn="ctr"/>
            <a:r>
              <a:rPr lang="es-PY" sz="4400" dirty="0" smtClean="0">
                <a:latin typeface="Aharoni" panose="02010803020104030203" pitchFamily="2" charset="-79"/>
                <a:cs typeface="Aharoni" panose="02010803020104030203" pitchFamily="2" charset="-79"/>
              </a:rPr>
              <a:t>QUEM NAO GOSTOU PACIENCIA </a:t>
            </a:r>
            <a:endParaRPr lang="pt-BR" sz="4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7065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663" y="664708"/>
            <a:ext cx="9805307" cy="519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826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889" y="170582"/>
            <a:ext cx="7258195" cy="652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032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6856" y="1174976"/>
            <a:ext cx="4396338" cy="576262"/>
          </a:xfrm>
        </p:spPr>
        <p:txBody>
          <a:bodyPr/>
          <a:lstStyle/>
          <a:p>
            <a:pPr algn="ctr"/>
            <a:r>
              <a:rPr lang="es-PY" dirty="0" smtClean="0"/>
              <a:t>Maquina de Turing</a:t>
            </a:r>
            <a:br>
              <a:rPr lang="es-PY" dirty="0" smtClean="0"/>
            </a:br>
            <a:r>
              <a:rPr lang="es-PY" dirty="0" smtClean="0"/>
              <a:t>(</a:t>
            </a:r>
            <a:r>
              <a:rPr lang="es-PY" dirty="0" err="1" smtClean="0"/>
              <a:t>bombe</a:t>
            </a:r>
            <a:r>
              <a:rPr lang="es-PY" dirty="0" smtClean="0"/>
              <a:t> </a:t>
            </a:r>
            <a:r>
              <a:rPr lang="es-PY" dirty="0" err="1" smtClean="0"/>
              <a:t>turning</a:t>
            </a:r>
            <a:r>
              <a:rPr lang="es-PY" dirty="0" smtClean="0"/>
              <a:t>)</a:t>
            </a:r>
            <a:endParaRPr lang="pt-BR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95" y="2155371"/>
            <a:ext cx="5017558" cy="3968431"/>
          </a:xfrm>
        </p:spPr>
      </p:pic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7483295" y="1174976"/>
            <a:ext cx="4396339" cy="576262"/>
          </a:xfrm>
        </p:spPr>
        <p:txBody>
          <a:bodyPr/>
          <a:lstStyle/>
          <a:p>
            <a:r>
              <a:rPr lang="es-PY" dirty="0" err="1" smtClean="0"/>
              <a:t>Jogo</a:t>
            </a:r>
            <a:r>
              <a:rPr lang="es-PY" dirty="0" smtClean="0"/>
              <a:t> da </a:t>
            </a:r>
            <a:r>
              <a:rPr lang="es-PY" dirty="0" err="1" smtClean="0"/>
              <a:t>imitaçao</a:t>
            </a:r>
            <a:r>
              <a:rPr lang="es-PY" dirty="0" smtClean="0"/>
              <a:t> </a:t>
            </a:r>
            <a:endParaRPr lang="pt-BR" dirty="0"/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629" y="2126965"/>
            <a:ext cx="5453629" cy="3996838"/>
          </a:xfrm>
        </p:spPr>
      </p:pic>
    </p:spTree>
    <p:extLst>
      <p:ext uri="{BB962C8B-B14F-4D97-AF65-F5344CB8AC3E}">
        <p14:creationId xmlns:p14="http://schemas.microsoft.com/office/powerpoint/2010/main" val="133522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19" y="537085"/>
            <a:ext cx="10330309" cy="4926762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9152253" y="5747657"/>
            <a:ext cx="1951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Y" dirty="0" smtClean="0"/>
              <a:t>CALCULADORA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172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399" y="65316"/>
            <a:ext cx="8969827" cy="672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8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445</TotalTime>
  <Words>190</Words>
  <Application>Microsoft Office PowerPoint</Application>
  <PresentationFormat>Panorámica</PresentationFormat>
  <Paragraphs>86</Paragraphs>
  <Slides>45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45</vt:i4>
      </vt:variant>
    </vt:vector>
  </HeadingPairs>
  <TitlesOfParts>
    <vt:vector size="54" baseType="lpstr">
      <vt:lpstr>Aharoni</vt:lpstr>
      <vt:lpstr>Aldhabi</vt:lpstr>
      <vt:lpstr>Arial</vt:lpstr>
      <vt:lpstr>Century Gothic</vt:lpstr>
      <vt:lpstr>Noto Sans Regular</vt:lpstr>
      <vt:lpstr>StarSymbol</vt:lpstr>
      <vt:lpstr>Tahoma</vt:lpstr>
      <vt:lpstr>Wingdings 3</vt:lpstr>
      <vt:lpstr>Ion</vt:lpstr>
      <vt:lpstr>Presentación de PowerPoint</vt:lpstr>
      <vt:lpstr>Presentación de PowerPoint</vt:lpstr>
      <vt:lpstr>HISTÓRIA</vt:lpstr>
      <vt:lpstr>Os primeiros passos: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BigDog 2005</vt:lpstr>
      <vt:lpstr>Presentación de PowerPoint</vt:lpstr>
      <vt:lpstr>Presentación de PowerPoint</vt:lpstr>
      <vt:lpstr>O QUE É IA?</vt:lpstr>
      <vt:lpstr>John McCarthy</vt:lpstr>
      <vt:lpstr>Os computadores precisam de tres coisas para evoluir, da computaçao simples para IA</vt:lpstr>
      <vt:lpstr>Presentación de PowerPoint</vt:lpstr>
      <vt:lpstr>Vantagens e Desvantaens da Inteligencia Artificial</vt:lpstr>
      <vt:lpstr>VANTAGENS</vt:lpstr>
      <vt:lpstr>DESVANTAGENS</vt:lpstr>
      <vt:lpstr>Principais abordagens</vt:lpstr>
      <vt:lpstr>Presentación de PowerPoint</vt:lpstr>
      <vt:lpstr>Presentación de PowerPoint</vt:lpstr>
      <vt:lpstr>INTERNET DAS COISAS</vt:lpstr>
      <vt:lpstr>Cidades mais inteligente</vt:lpstr>
      <vt:lpstr>Limpeza do ar e da água</vt:lpstr>
      <vt:lpstr>Agricultura mais eficiente</vt:lpstr>
      <vt:lpstr>Menos desperdicio de comida</vt:lpstr>
      <vt:lpstr>Conectando pacientes e médicos</vt:lpstr>
      <vt:lpstr>Combatendo o cancer de mama</vt:lpstr>
      <vt:lpstr>Smatphone/tv</vt:lpstr>
      <vt:lpstr>Industrias</vt:lpstr>
      <vt:lpstr>Presentación de PowerPoint</vt:lpstr>
      <vt:lpstr>Presentación de PowerPoint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Cespedes</dc:creator>
  <cp:lastModifiedBy>Luis Cespedes</cp:lastModifiedBy>
  <cp:revision>33</cp:revision>
  <dcterms:created xsi:type="dcterms:W3CDTF">2019-05-30T01:17:31Z</dcterms:created>
  <dcterms:modified xsi:type="dcterms:W3CDTF">2019-05-30T17:57:23Z</dcterms:modified>
</cp:coreProperties>
</file>

<file path=docProps/thumbnail.jpeg>
</file>